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6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A50540-5DF5-8021-4D46-8A2B1C9D8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67E67D8-3F0C-0EA1-F779-6B8C455914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B53BA53-4E40-3592-CFE1-C08041A72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A33D02A-64D3-9473-9AD4-49B962474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D2C9833-EAB5-5C7B-09F7-CD6856AF6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999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C463A-9D91-3596-B85C-65E0E2EAD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CB4C991-96D0-C181-D423-13FB0EEB81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398E27F-B209-23D9-90E1-7761EF23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9D0004F-4CF6-EA24-7991-1BB01BF5C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5A87154-A35D-FD24-E255-7EC9E9BBF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633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ED1F85B-6355-29E7-45F6-CBBB82EFF8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64B986C-D054-1516-FDD2-F9A6188784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CF8052B-38AD-C402-4C65-0AED08777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218CAB7-14EE-CAC9-67E2-FB6A89501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11BCD6-9473-4181-05BC-B574F8E42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4753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4A15AA-1CF6-F05B-E6E5-99B8B105A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16956F9-5E90-2FCE-21FE-605C41723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831806D-21C7-9D46-9014-3BF8C4E92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18722F-B87F-A32F-E7C7-F9F14F04E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B1A0A96-CF8F-24CC-18F7-E7E956356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7104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5D98BF-0129-4DD6-CF98-D35F1E360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9A0E8CF-C5B4-BB57-BE84-7044BC94B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9084642-5382-FEA5-02EC-3ED195A72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86AF97C-4878-403F-046A-2DC0D69EE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1C63D58-8BD7-60BA-F67B-D39FAF8B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5710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F14277-D43D-1163-795A-E4B19E61E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4BCA57E-5658-BE30-B387-4C2F4AC18D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398767C-C89E-771F-3AD4-191D44A9D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B58078B-9B64-499D-670C-7C835DC96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C526843-B432-6AD7-47B8-DEA8C0EAA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6E3A84D-904F-ED88-F755-4456220B0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037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3AF531-7EEA-A3FF-19B3-D01B19786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ED707B9-BF11-DAD7-D976-6269E82B9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FD535F0-1AFE-337D-9DE1-69C2C52EF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29B846D-3BED-99E3-33A5-5E56907AA0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57C3AF3-446F-969F-7C22-B777A46075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22D5EC5-647E-A952-2FF3-DE3494E9C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7FEF20B-7E5A-3DE7-90F5-6F9E9D1D7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C786813-6004-12BC-6D3F-444004087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9217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8E74B4-8731-44E7-2E4F-8217B98C3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D0A8CB6-5A7D-1525-171C-1ED4D25F1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B02DC3F-87CB-8E56-3633-DC119ED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3540E79-C497-5D19-7684-CB0E30986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915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0D066E2-82A3-746A-D420-B3161FF9A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2609FF4-73A2-DE43-5B74-18A559A85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6769CE1-EE15-A1DD-BC50-AC0858DBC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988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36CC37-348A-316C-FC88-CE869D826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8FEFCE-A043-F633-9398-81986E7AE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DF094BF-9108-A1BD-57C4-D8C47E52C7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A5E75B3-E634-8B4D-481F-70B9A8E95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BB150D4-7751-9275-8FCA-1044395A3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B46B80C-BFB6-BAAC-190C-EE38AB90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7073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55A40A-6E74-84FA-BD32-B08F9FC38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5F943D8-A10E-A190-FA8A-E702F848C3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4FF525C-9619-DF67-239E-1A138E3CC9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79CC5CB-28E4-56CF-59E5-5B9F0205B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D3B5C0E-C780-AF07-FBBB-61479938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B44BFEB-3F54-8E68-CA9A-13F2D621D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6028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AF9CAE1-560C-DC02-0619-A3DF1D5A5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924DC95-E2ED-241F-6195-D9D2B0CFD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1553721-4FC7-8151-4636-80247DE265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75C2F-8F45-AF4A-8385-F61093D8C970}" type="datetimeFigureOut">
              <a:rPr lang="pt-BR" smtClean="0"/>
              <a:t>13/01/2023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234B608-7079-25A4-C23E-42FCDA8AA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670D7D1-2ADD-511C-C358-49C5F08684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D457F-909F-2B4F-9850-846F41432C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326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D932FD73-A990-F0CF-A0E6-06584F924B62}"/>
              </a:ext>
            </a:extLst>
          </p:cNvPr>
          <p:cNvGrpSpPr/>
          <p:nvPr/>
        </p:nvGrpSpPr>
        <p:grpSpPr>
          <a:xfrm>
            <a:off x="316749" y="457200"/>
            <a:ext cx="2552700" cy="400050"/>
            <a:chOff x="1073493" y="3429000"/>
            <a:chExt cx="2552700" cy="400050"/>
          </a:xfrm>
        </p:grpSpPr>
        <p:sp>
          <p:nvSpPr>
            <p:cNvPr id="5" name="Elipse 280">
              <a:extLst>
                <a:ext uri="{FF2B5EF4-FFF2-40B4-BE49-F238E27FC236}">
                  <a16:creationId xmlns:a16="http://schemas.microsoft.com/office/drawing/2014/main" id="{7DF83785-DBD7-A00F-6C60-B8B97AB75396}"/>
                </a:ext>
              </a:extLst>
            </p:cNvPr>
            <p:cNvSpPr/>
            <p:nvPr/>
          </p:nvSpPr>
          <p:spPr>
            <a:xfrm>
              <a:off x="1114425" y="3448050"/>
              <a:ext cx="247650" cy="24765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ln w="9525" cap="rnd" cmpd="sng" algn="ctr">
                    <a:solidFill>
                      <a:srgbClr val="FF0000"/>
                    </a:solidFill>
                    <a:prstDash val="solid"/>
                    <a:bevel/>
                  </a:ln>
                  <a:solidFill>
                    <a:srgbClr val="FF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pt-BR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aixa de Texto 2">
              <a:extLst>
                <a:ext uri="{FF2B5EF4-FFF2-40B4-BE49-F238E27FC236}">
                  <a16:creationId xmlns:a16="http://schemas.microsoft.com/office/drawing/2014/main" id="{18FB22A2-2EB4-6002-7B4D-C7AC71DFC4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3493" y="343852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R1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Elipse 281">
              <a:extLst>
                <a:ext uri="{FF2B5EF4-FFF2-40B4-BE49-F238E27FC236}">
                  <a16:creationId xmlns:a16="http://schemas.microsoft.com/office/drawing/2014/main" id="{EA953FAA-E935-A6E9-8E6B-2AAE0447B158}"/>
                </a:ext>
              </a:extLst>
            </p:cNvPr>
            <p:cNvSpPr/>
            <p:nvPr/>
          </p:nvSpPr>
          <p:spPr>
            <a:xfrm>
              <a:off x="1390650" y="34480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8" name="Elipse 282">
              <a:extLst>
                <a:ext uri="{FF2B5EF4-FFF2-40B4-BE49-F238E27FC236}">
                  <a16:creationId xmlns:a16="http://schemas.microsoft.com/office/drawing/2014/main" id="{3C4D0F2F-B959-4A34-1A39-6DA53F99EAD3}"/>
                </a:ext>
              </a:extLst>
            </p:cNvPr>
            <p:cNvSpPr/>
            <p:nvPr/>
          </p:nvSpPr>
          <p:spPr>
            <a:xfrm>
              <a:off x="1666875" y="34480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9" name="Elipse 283">
              <a:extLst>
                <a:ext uri="{FF2B5EF4-FFF2-40B4-BE49-F238E27FC236}">
                  <a16:creationId xmlns:a16="http://schemas.microsoft.com/office/drawing/2014/main" id="{87BEC3E1-3EB7-3435-6145-D8463886A6C2}"/>
                </a:ext>
              </a:extLst>
            </p:cNvPr>
            <p:cNvSpPr/>
            <p:nvPr/>
          </p:nvSpPr>
          <p:spPr>
            <a:xfrm>
              <a:off x="1933575" y="34480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0" name="Elipse 284">
              <a:extLst>
                <a:ext uri="{FF2B5EF4-FFF2-40B4-BE49-F238E27FC236}">
                  <a16:creationId xmlns:a16="http://schemas.microsoft.com/office/drawing/2014/main" id="{65E52B3B-A9AF-A4AC-A253-539BCD4D4828}"/>
                </a:ext>
              </a:extLst>
            </p:cNvPr>
            <p:cNvSpPr/>
            <p:nvPr/>
          </p:nvSpPr>
          <p:spPr>
            <a:xfrm>
              <a:off x="2200275" y="34480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1" name="Elipse 285">
              <a:extLst>
                <a:ext uri="{FF2B5EF4-FFF2-40B4-BE49-F238E27FC236}">
                  <a16:creationId xmlns:a16="http://schemas.microsoft.com/office/drawing/2014/main" id="{6EF72EE8-1ADF-A69D-420F-33C9C14B11F4}"/>
                </a:ext>
              </a:extLst>
            </p:cNvPr>
            <p:cNvSpPr/>
            <p:nvPr/>
          </p:nvSpPr>
          <p:spPr>
            <a:xfrm>
              <a:off x="2466975" y="34480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2" name="Elipse 286">
              <a:extLst>
                <a:ext uri="{FF2B5EF4-FFF2-40B4-BE49-F238E27FC236}">
                  <a16:creationId xmlns:a16="http://schemas.microsoft.com/office/drawing/2014/main" id="{380D179C-89B6-FFC8-78FE-AC048A9ED723}"/>
                </a:ext>
              </a:extLst>
            </p:cNvPr>
            <p:cNvSpPr/>
            <p:nvPr/>
          </p:nvSpPr>
          <p:spPr>
            <a:xfrm>
              <a:off x="2743200" y="34480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3" name="Elipse 287">
              <a:extLst>
                <a:ext uri="{FF2B5EF4-FFF2-40B4-BE49-F238E27FC236}">
                  <a16:creationId xmlns:a16="http://schemas.microsoft.com/office/drawing/2014/main" id="{FED573E3-3BFA-163C-6B22-3030BB39CCED}"/>
                </a:ext>
              </a:extLst>
            </p:cNvPr>
            <p:cNvSpPr/>
            <p:nvPr/>
          </p:nvSpPr>
          <p:spPr>
            <a:xfrm>
              <a:off x="3019425" y="34480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4" name="Elipse 288">
              <a:extLst>
                <a:ext uri="{FF2B5EF4-FFF2-40B4-BE49-F238E27FC236}">
                  <a16:creationId xmlns:a16="http://schemas.microsoft.com/office/drawing/2014/main" id="{8947378F-D600-54DF-DAEE-D64070AB11D1}"/>
                </a:ext>
              </a:extLst>
            </p:cNvPr>
            <p:cNvSpPr/>
            <p:nvPr/>
          </p:nvSpPr>
          <p:spPr>
            <a:xfrm>
              <a:off x="3295650" y="34480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5" name="Text Box 10">
              <a:extLst>
                <a:ext uri="{FF2B5EF4-FFF2-40B4-BE49-F238E27FC236}">
                  <a16:creationId xmlns:a16="http://schemas.microsoft.com/office/drawing/2014/main" id="{31B254A5-D5B4-A2C7-EE27-0BDFA6042F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9718" y="342900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R2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9">
              <a:extLst>
                <a:ext uri="{FF2B5EF4-FFF2-40B4-BE49-F238E27FC236}">
                  <a16:creationId xmlns:a16="http://schemas.microsoft.com/office/drawing/2014/main" id="{DFDF8512-01A9-C417-E396-96486C2887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5468" y="343852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R3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8">
              <a:extLst>
                <a:ext uri="{FF2B5EF4-FFF2-40B4-BE49-F238E27FC236}">
                  <a16:creationId xmlns:a16="http://schemas.microsoft.com/office/drawing/2014/main" id="{D4B52DC6-B55E-A0B9-D51A-AF9829DDE0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2168" y="343852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R4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7">
              <a:extLst>
                <a:ext uri="{FF2B5EF4-FFF2-40B4-BE49-F238E27FC236}">
                  <a16:creationId xmlns:a16="http://schemas.microsoft.com/office/drawing/2014/main" id="{3C97211C-422E-7B5F-E2C3-1B79D1991E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8868" y="343852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R5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Text Box 6">
              <a:extLst>
                <a:ext uri="{FF2B5EF4-FFF2-40B4-BE49-F238E27FC236}">
                  <a16:creationId xmlns:a16="http://schemas.microsoft.com/office/drawing/2014/main" id="{986888ED-E667-EFEB-9678-E596F8FE20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6043" y="342900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R6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Text Box 5">
              <a:extLst>
                <a:ext uri="{FF2B5EF4-FFF2-40B4-BE49-F238E27FC236}">
                  <a16:creationId xmlns:a16="http://schemas.microsoft.com/office/drawing/2014/main" id="{C4A47F5B-BBD9-2A2A-547E-5FB9452051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1793" y="343852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Text Box 4">
              <a:extLst>
                <a:ext uri="{FF2B5EF4-FFF2-40B4-BE49-F238E27FC236}">
                  <a16:creationId xmlns:a16="http://schemas.microsoft.com/office/drawing/2014/main" id="{CE0E04CD-EC43-531B-C03D-929CACE492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7543" y="343852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R8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Text Box 3">
              <a:extLst>
                <a:ext uri="{FF2B5EF4-FFF2-40B4-BE49-F238E27FC236}">
                  <a16:creationId xmlns:a16="http://schemas.microsoft.com/office/drawing/2014/main" id="{7CFD3969-BA3D-6174-FE08-C3306F11E6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243" y="342900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R9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3" name="Agrupar 22">
            <a:extLst>
              <a:ext uri="{FF2B5EF4-FFF2-40B4-BE49-F238E27FC236}">
                <a16:creationId xmlns:a16="http://schemas.microsoft.com/office/drawing/2014/main" id="{30292152-04FC-DA66-1313-4E3EB1CAC664}"/>
              </a:ext>
            </a:extLst>
          </p:cNvPr>
          <p:cNvGrpSpPr/>
          <p:nvPr/>
        </p:nvGrpSpPr>
        <p:grpSpPr>
          <a:xfrm>
            <a:off x="317735" y="998812"/>
            <a:ext cx="2552700" cy="400050"/>
            <a:chOff x="1225110" y="4151915"/>
            <a:chExt cx="2552700" cy="400050"/>
          </a:xfrm>
        </p:grpSpPr>
        <p:sp>
          <p:nvSpPr>
            <p:cNvPr id="24" name="Elipse 357">
              <a:extLst>
                <a:ext uri="{FF2B5EF4-FFF2-40B4-BE49-F238E27FC236}">
                  <a16:creationId xmlns:a16="http://schemas.microsoft.com/office/drawing/2014/main" id="{CDF7B014-8C75-36D6-4555-53D8D9A8C809}"/>
                </a:ext>
              </a:extLst>
            </p:cNvPr>
            <p:cNvSpPr/>
            <p:nvPr/>
          </p:nvSpPr>
          <p:spPr>
            <a:xfrm>
              <a:off x="1543050" y="4171950"/>
              <a:ext cx="247650" cy="24765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5" name="Text Box 30">
              <a:extLst>
                <a:ext uri="{FF2B5EF4-FFF2-40B4-BE49-F238E27FC236}">
                  <a16:creationId xmlns:a16="http://schemas.microsoft.com/office/drawing/2014/main" id="{6ADA4263-6005-CEEB-D02E-7CB39C9A0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1335" y="415191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R2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Elipse 356">
              <a:extLst>
                <a:ext uri="{FF2B5EF4-FFF2-40B4-BE49-F238E27FC236}">
                  <a16:creationId xmlns:a16="http://schemas.microsoft.com/office/drawing/2014/main" id="{C910A5CD-01B0-1FBA-7287-2A9626205DB5}"/>
                </a:ext>
              </a:extLst>
            </p:cNvPr>
            <p:cNvSpPr/>
            <p:nvPr/>
          </p:nvSpPr>
          <p:spPr>
            <a:xfrm>
              <a:off x="1266825" y="41719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pt-BR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Elipse 358">
              <a:extLst>
                <a:ext uri="{FF2B5EF4-FFF2-40B4-BE49-F238E27FC236}">
                  <a16:creationId xmlns:a16="http://schemas.microsoft.com/office/drawing/2014/main" id="{618C4294-14FB-15F7-907D-C48A786C8B79}"/>
                </a:ext>
              </a:extLst>
            </p:cNvPr>
            <p:cNvSpPr/>
            <p:nvPr/>
          </p:nvSpPr>
          <p:spPr>
            <a:xfrm>
              <a:off x="1819275" y="41719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8" name="Elipse 359">
              <a:extLst>
                <a:ext uri="{FF2B5EF4-FFF2-40B4-BE49-F238E27FC236}">
                  <a16:creationId xmlns:a16="http://schemas.microsoft.com/office/drawing/2014/main" id="{F81DF67B-A226-B120-BBD7-72BA7E2AB0FA}"/>
                </a:ext>
              </a:extLst>
            </p:cNvPr>
            <p:cNvSpPr/>
            <p:nvPr/>
          </p:nvSpPr>
          <p:spPr>
            <a:xfrm>
              <a:off x="2085975" y="41719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29" name="Elipse 360">
              <a:extLst>
                <a:ext uri="{FF2B5EF4-FFF2-40B4-BE49-F238E27FC236}">
                  <a16:creationId xmlns:a16="http://schemas.microsoft.com/office/drawing/2014/main" id="{752C1923-520D-20B3-F243-6AF9433FA17F}"/>
                </a:ext>
              </a:extLst>
            </p:cNvPr>
            <p:cNvSpPr/>
            <p:nvPr/>
          </p:nvSpPr>
          <p:spPr>
            <a:xfrm>
              <a:off x="2352675" y="41719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30" name="Elipse 361">
              <a:extLst>
                <a:ext uri="{FF2B5EF4-FFF2-40B4-BE49-F238E27FC236}">
                  <a16:creationId xmlns:a16="http://schemas.microsoft.com/office/drawing/2014/main" id="{9E7E8386-9281-E1C6-4C13-E6E864CD8B30}"/>
                </a:ext>
              </a:extLst>
            </p:cNvPr>
            <p:cNvSpPr/>
            <p:nvPr/>
          </p:nvSpPr>
          <p:spPr>
            <a:xfrm>
              <a:off x="2619375" y="41719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31" name="Elipse 362">
              <a:extLst>
                <a:ext uri="{FF2B5EF4-FFF2-40B4-BE49-F238E27FC236}">
                  <a16:creationId xmlns:a16="http://schemas.microsoft.com/office/drawing/2014/main" id="{9FFE9517-F159-86E9-3A06-DB7E333E38B8}"/>
                </a:ext>
              </a:extLst>
            </p:cNvPr>
            <p:cNvSpPr/>
            <p:nvPr/>
          </p:nvSpPr>
          <p:spPr>
            <a:xfrm>
              <a:off x="2895600" y="41719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32" name="Elipse 363">
              <a:extLst>
                <a:ext uri="{FF2B5EF4-FFF2-40B4-BE49-F238E27FC236}">
                  <a16:creationId xmlns:a16="http://schemas.microsoft.com/office/drawing/2014/main" id="{26AA601B-8A3B-5EDD-7028-870E786E3FE9}"/>
                </a:ext>
              </a:extLst>
            </p:cNvPr>
            <p:cNvSpPr/>
            <p:nvPr/>
          </p:nvSpPr>
          <p:spPr>
            <a:xfrm>
              <a:off x="3171825" y="41719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33" name="Elipse 364">
              <a:extLst>
                <a:ext uri="{FF2B5EF4-FFF2-40B4-BE49-F238E27FC236}">
                  <a16:creationId xmlns:a16="http://schemas.microsoft.com/office/drawing/2014/main" id="{41ABF7D1-4843-0DE9-9DC4-EE6A72A06852}"/>
                </a:ext>
              </a:extLst>
            </p:cNvPr>
            <p:cNvSpPr/>
            <p:nvPr/>
          </p:nvSpPr>
          <p:spPr>
            <a:xfrm>
              <a:off x="3448050" y="41719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34" name="Caixa de Texto 2">
              <a:extLst>
                <a:ext uri="{FF2B5EF4-FFF2-40B4-BE49-F238E27FC236}">
                  <a16:creationId xmlns:a16="http://schemas.microsoft.com/office/drawing/2014/main" id="{B3B4E76F-E062-EA9B-109E-98753BE91A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5110" y="41614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R1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Text Box 38">
              <a:extLst>
                <a:ext uri="{FF2B5EF4-FFF2-40B4-BE49-F238E27FC236}">
                  <a16:creationId xmlns:a16="http://schemas.microsoft.com/office/drawing/2014/main" id="{D97F242E-2DDE-46DE-638C-4117C33FAB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7085" y="41614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R3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Text Box 37">
              <a:extLst>
                <a:ext uri="{FF2B5EF4-FFF2-40B4-BE49-F238E27FC236}">
                  <a16:creationId xmlns:a16="http://schemas.microsoft.com/office/drawing/2014/main" id="{2470EB64-CC2D-A63A-357E-060DEB9CEA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3785" y="41614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R4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Text Box 36">
              <a:extLst>
                <a:ext uri="{FF2B5EF4-FFF2-40B4-BE49-F238E27FC236}">
                  <a16:creationId xmlns:a16="http://schemas.microsoft.com/office/drawing/2014/main" id="{E5BFBB0C-9799-0459-4A13-A84797506F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0485" y="41614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R5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35">
              <a:extLst>
                <a:ext uri="{FF2B5EF4-FFF2-40B4-BE49-F238E27FC236}">
                  <a16:creationId xmlns:a16="http://schemas.microsoft.com/office/drawing/2014/main" id="{CA0A2C0D-9196-9A94-3FBA-06D35C07A3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7660" y="415191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R6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34">
              <a:extLst>
                <a:ext uri="{FF2B5EF4-FFF2-40B4-BE49-F238E27FC236}">
                  <a16:creationId xmlns:a16="http://schemas.microsoft.com/office/drawing/2014/main" id="{4A107AA6-99B8-B638-A4FB-01CA720D85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3410" y="41614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33">
              <a:extLst>
                <a:ext uri="{FF2B5EF4-FFF2-40B4-BE49-F238E27FC236}">
                  <a16:creationId xmlns:a16="http://schemas.microsoft.com/office/drawing/2014/main" id="{98404A7F-2B41-975C-3E31-245AB1844A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9160" y="41614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R8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Text Box 32">
              <a:extLst>
                <a:ext uri="{FF2B5EF4-FFF2-40B4-BE49-F238E27FC236}">
                  <a16:creationId xmlns:a16="http://schemas.microsoft.com/office/drawing/2014/main" id="{8D6B915E-3682-4B98-D56D-36163B6F6E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5860" y="415191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R9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Agrupar 41">
            <a:extLst>
              <a:ext uri="{FF2B5EF4-FFF2-40B4-BE49-F238E27FC236}">
                <a16:creationId xmlns:a16="http://schemas.microsoft.com/office/drawing/2014/main" id="{41F31E70-C074-8759-BB6E-0C1D387ABD8A}"/>
              </a:ext>
            </a:extLst>
          </p:cNvPr>
          <p:cNvGrpSpPr/>
          <p:nvPr/>
        </p:nvGrpSpPr>
        <p:grpSpPr>
          <a:xfrm>
            <a:off x="357681" y="1549949"/>
            <a:ext cx="2552700" cy="400050"/>
            <a:chOff x="1076325" y="4560505"/>
            <a:chExt cx="2552700" cy="400050"/>
          </a:xfrm>
        </p:grpSpPr>
        <p:sp>
          <p:nvSpPr>
            <p:cNvPr id="43" name="Elipse 377">
              <a:extLst>
                <a:ext uri="{FF2B5EF4-FFF2-40B4-BE49-F238E27FC236}">
                  <a16:creationId xmlns:a16="http://schemas.microsoft.com/office/drawing/2014/main" id="{6A4B61EC-15C9-944A-5BF4-4115DF0D69DE}"/>
                </a:ext>
              </a:extLst>
            </p:cNvPr>
            <p:cNvSpPr/>
            <p:nvPr/>
          </p:nvSpPr>
          <p:spPr>
            <a:xfrm>
              <a:off x="1666875" y="4581525"/>
              <a:ext cx="247650" cy="24765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44" name="Text Box 59">
              <a:extLst>
                <a:ext uri="{FF2B5EF4-FFF2-40B4-BE49-F238E27FC236}">
                  <a16:creationId xmlns:a16="http://schemas.microsoft.com/office/drawing/2014/main" id="{CDA5C1DA-E665-21F8-C3FE-8DFA2D2F7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8300" y="457003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R3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Elipse 375">
              <a:extLst>
                <a:ext uri="{FF2B5EF4-FFF2-40B4-BE49-F238E27FC236}">
                  <a16:creationId xmlns:a16="http://schemas.microsoft.com/office/drawing/2014/main" id="{9BAB8CB5-2969-D4D5-41BB-F7120665EF82}"/>
                </a:ext>
              </a:extLst>
            </p:cNvPr>
            <p:cNvSpPr/>
            <p:nvPr/>
          </p:nvSpPr>
          <p:spPr>
            <a:xfrm>
              <a:off x="1114425" y="458152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pt-BR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Elipse 376">
              <a:extLst>
                <a:ext uri="{FF2B5EF4-FFF2-40B4-BE49-F238E27FC236}">
                  <a16:creationId xmlns:a16="http://schemas.microsoft.com/office/drawing/2014/main" id="{049A898D-D4CE-FBB4-A66A-19C60ABDF50B}"/>
                </a:ext>
              </a:extLst>
            </p:cNvPr>
            <p:cNvSpPr/>
            <p:nvPr/>
          </p:nvSpPr>
          <p:spPr>
            <a:xfrm>
              <a:off x="1390650" y="458152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47" name="Elipse 378">
              <a:extLst>
                <a:ext uri="{FF2B5EF4-FFF2-40B4-BE49-F238E27FC236}">
                  <a16:creationId xmlns:a16="http://schemas.microsoft.com/office/drawing/2014/main" id="{ABEBDBDE-C66B-AFD6-CCF4-8B4E0EDB39CE}"/>
                </a:ext>
              </a:extLst>
            </p:cNvPr>
            <p:cNvSpPr/>
            <p:nvPr/>
          </p:nvSpPr>
          <p:spPr>
            <a:xfrm>
              <a:off x="1933575" y="458152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48" name="Elipse 379">
              <a:extLst>
                <a:ext uri="{FF2B5EF4-FFF2-40B4-BE49-F238E27FC236}">
                  <a16:creationId xmlns:a16="http://schemas.microsoft.com/office/drawing/2014/main" id="{284D4B9A-695D-72CD-58AF-3C7A64AA4CD6}"/>
                </a:ext>
              </a:extLst>
            </p:cNvPr>
            <p:cNvSpPr/>
            <p:nvPr/>
          </p:nvSpPr>
          <p:spPr>
            <a:xfrm>
              <a:off x="2200275" y="458152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49" name="Elipse 380">
              <a:extLst>
                <a:ext uri="{FF2B5EF4-FFF2-40B4-BE49-F238E27FC236}">
                  <a16:creationId xmlns:a16="http://schemas.microsoft.com/office/drawing/2014/main" id="{1EB985DF-0EAF-3C67-948B-8C7F6E3F856D}"/>
                </a:ext>
              </a:extLst>
            </p:cNvPr>
            <p:cNvSpPr/>
            <p:nvPr/>
          </p:nvSpPr>
          <p:spPr>
            <a:xfrm>
              <a:off x="2466975" y="458152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50" name="Elipse 381">
              <a:extLst>
                <a:ext uri="{FF2B5EF4-FFF2-40B4-BE49-F238E27FC236}">
                  <a16:creationId xmlns:a16="http://schemas.microsoft.com/office/drawing/2014/main" id="{B86425C4-A919-DD15-8DFA-3A9B2C64F9FD}"/>
                </a:ext>
              </a:extLst>
            </p:cNvPr>
            <p:cNvSpPr/>
            <p:nvPr/>
          </p:nvSpPr>
          <p:spPr>
            <a:xfrm>
              <a:off x="2743200" y="458152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51" name="Elipse 382">
              <a:extLst>
                <a:ext uri="{FF2B5EF4-FFF2-40B4-BE49-F238E27FC236}">
                  <a16:creationId xmlns:a16="http://schemas.microsoft.com/office/drawing/2014/main" id="{109DB739-25BE-04F2-EABE-2C75728CCC34}"/>
                </a:ext>
              </a:extLst>
            </p:cNvPr>
            <p:cNvSpPr/>
            <p:nvPr/>
          </p:nvSpPr>
          <p:spPr>
            <a:xfrm>
              <a:off x="3019425" y="458152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52" name="Elipse 383">
              <a:extLst>
                <a:ext uri="{FF2B5EF4-FFF2-40B4-BE49-F238E27FC236}">
                  <a16:creationId xmlns:a16="http://schemas.microsoft.com/office/drawing/2014/main" id="{69C445CB-5EE8-8495-A144-D12213F58D51}"/>
                </a:ext>
              </a:extLst>
            </p:cNvPr>
            <p:cNvSpPr/>
            <p:nvPr/>
          </p:nvSpPr>
          <p:spPr>
            <a:xfrm>
              <a:off x="3295650" y="458152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53" name="Caixa de Texto 2">
              <a:extLst>
                <a:ext uri="{FF2B5EF4-FFF2-40B4-BE49-F238E27FC236}">
                  <a16:creationId xmlns:a16="http://schemas.microsoft.com/office/drawing/2014/main" id="{FB62F272-F240-F97A-5191-5D1750BADA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6325" y="457003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R1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Text Box 73">
              <a:extLst>
                <a:ext uri="{FF2B5EF4-FFF2-40B4-BE49-F238E27FC236}">
                  <a16:creationId xmlns:a16="http://schemas.microsoft.com/office/drawing/2014/main" id="{7BCA787E-B5B8-4079-72A4-AB3F706054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2550" y="456050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R2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Text Box 66">
              <a:extLst>
                <a:ext uri="{FF2B5EF4-FFF2-40B4-BE49-F238E27FC236}">
                  <a16:creationId xmlns:a16="http://schemas.microsoft.com/office/drawing/2014/main" id="{CB885715-A2ED-676D-8A74-5A2B5EBDC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457003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R4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Text Box 65">
              <a:extLst>
                <a:ext uri="{FF2B5EF4-FFF2-40B4-BE49-F238E27FC236}">
                  <a16:creationId xmlns:a16="http://schemas.microsoft.com/office/drawing/2014/main" id="{21D18232-EF17-58E0-14D0-F19392ACAC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1700" y="457003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R5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Text Box 64">
              <a:extLst>
                <a:ext uri="{FF2B5EF4-FFF2-40B4-BE49-F238E27FC236}">
                  <a16:creationId xmlns:a16="http://schemas.microsoft.com/office/drawing/2014/main" id="{7A40DD30-ED51-C2BC-95C1-15648E90BD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8875" y="456050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R6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Text Box 63">
              <a:extLst>
                <a:ext uri="{FF2B5EF4-FFF2-40B4-BE49-F238E27FC236}">
                  <a16:creationId xmlns:a16="http://schemas.microsoft.com/office/drawing/2014/main" id="{83CADDA9-7F31-6DD7-2EB0-EC5F038888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4625" y="457003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Text Box 62">
              <a:extLst>
                <a:ext uri="{FF2B5EF4-FFF2-40B4-BE49-F238E27FC236}">
                  <a16:creationId xmlns:a16="http://schemas.microsoft.com/office/drawing/2014/main" id="{128FF1A5-16A8-C443-0133-A4ADA72274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0375" y="457003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R8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Text Box 61">
              <a:extLst>
                <a:ext uri="{FF2B5EF4-FFF2-40B4-BE49-F238E27FC236}">
                  <a16:creationId xmlns:a16="http://schemas.microsoft.com/office/drawing/2014/main" id="{D4BCBD62-9C71-E2DF-468D-EED57D87E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7075" y="456050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R9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62" name="Agrupar 61">
            <a:extLst>
              <a:ext uri="{FF2B5EF4-FFF2-40B4-BE49-F238E27FC236}">
                <a16:creationId xmlns:a16="http://schemas.microsoft.com/office/drawing/2014/main" id="{32075AEF-6BF3-4DBE-E143-83CEDFEC127A}"/>
              </a:ext>
            </a:extLst>
          </p:cNvPr>
          <p:cNvGrpSpPr/>
          <p:nvPr/>
        </p:nvGrpSpPr>
        <p:grpSpPr>
          <a:xfrm>
            <a:off x="357681" y="2110611"/>
            <a:ext cx="2552700" cy="400050"/>
            <a:chOff x="2386615" y="2814474"/>
            <a:chExt cx="2552700" cy="400050"/>
          </a:xfrm>
        </p:grpSpPr>
        <p:sp>
          <p:nvSpPr>
            <p:cNvPr id="63" name="Elipse 397">
              <a:extLst>
                <a:ext uri="{FF2B5EF4-FFF2-40B4-BE49-F238E27FC236}">
                  <a16:creationId xmlns:a16="http://schemas.microsoft.com/office/drawing/2014/main" id="{504E382C-D562-8363-950F-527BF3418B8B}"/>
                </a:ext>
              </a:extLst>
            </p:cNvPr>
            <p:cNvSpPr/>
            <p:nvPr/>
          </p:nvSpPr>
          <p:spPr>
            <a:xfrm>
              <a:off x="3254375" y="2835494"/>
              <a:ext cx="247650" cy="24765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64" name="Text Box 88">
              <a:extLst>
                <a:ext uri="{FF2B5EF4-FFF2-40B4-BE49-F238E27FC236}">
                  <a16:creationId xmlns:a16="http://schemas.microsoft.com/office/drawing/2014/main" id="{A3E903CB-4BC8-8473-0D57-42DA504836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4780" y="2823999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R4</a:t>
              </a:r>
              <a:endPara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Elipse 394">
              <a:extLst>
                <a:ext uri="{FF2B5EF4-FFF2-40B4-BE49-F238E27FC236}">
                  <a16:creationId xmlns:a16="http://schemas.microsoft.com/office/drawing/2014/main" id="{F0D19830-FF53-41DE-3BA9-01663EF8476E}"/>
                </a:ext>
              </a:extLst>
            </p:cNvPr>
            <p:cNvSpPr/>
            <p:nvPr/>
          </p:nvSpPr>
          <p:spPr>
            <a:xfrm>
              <a:off x="2435225" y="2835494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pt-BR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Elipse 395">
              <a:extLst>
                <a:ext uri="{FF2B5EF4-FFF2-40B4-BE49-F238E27FC236}">
                  <a16:creationId xmlns:a16="http://schemas.microsoft.com/office/drawing/2014/main" id="{0B2AF6EB-D3F7-650C-07E2-988F35F7620B}"/>
                </a:ext>
              </a:extLst>
            </p:cNvPr>
            <p:cNvSpPr/>
            <p:nvPr/>
          </p:nvSpPr>
          <p:spPr>
            <a:xfrm>
              <a:off x="2711450" y="2835494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67" name="Elipse 396">
              <a:extLst>
                <a:ext uri="{FF2B5EF4-FFF2-40B4-BE49-F238E27FC236}">
                  <a16:creationId xmlns:a16="http://schemas.microsoft.com/office/drawing/2014/main" id="{28694A33-294A-E440-6391-24EED2CACF9E}"/>
                </a:ext>
              </a:extLst>
            </p:cNvPr>
            <p:cNvSpPr/>
            <p:nvPr/>
          </p:nvSpPr>
          <p:spPr>
            <a:xfrm>
              <a:off x="2987675" y="2835494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68" name="Elipse 398">
              <a:extLst>
                <a:ext uri="{FF2B5EF4-FFF2-40B4-BE49-F238E27FC236}">
                  <a16:creationId xmlns:a16="http://schemas.microsoft.com/office/drawing/2014/main" id="{FD8FC77F-86DD-83DF-0B12-3414A8C02A47}"/>
                </a:ext>
              </a:extLst>
            </p:cNvPr>
            <p:cNvSpPr/>
            <p:nvPr/>
          </p:nvSpPr>
          <p:spPr>
            <a:xfrm>
              <a:off x="3521075" y="2835494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69" name="Elipse 399">
              <a:extLst>
                <a:ext uri="{FF2B5EF4-FFF2-40B4-BE49-F238E27FC236}">
                  <a16:creationId xmlns:a16="http://schemas.microsoft.com/office/drawing/2014/main" id="{41C51519-F810-70F3-9771-95C76D8FD89B}"/>
                </a:ext>
              </a:extLst>
            </p:cNvPr>
            <p:cNvSpPr/>
            <p:nvPr/>
          </p:nvSpPr>
          <p:spPr>
            <a:xfrm>
              <a:off x="3787775" y="2835494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70" name="Elipse 400">
              <a:extLst>
                <a:ext uri="{FF2B5EF4-FFF2-40B4-BE49-F238E27FC236}">
                  <a16:creationId xmlns:a16="http://schemas.microsoft.com/office/drawing/2014/main" id="{05BFCCEA-679C-548B-1A2F-83187F8B0D3F}"/>
                </a:ext>
              </a:extLst>
            </p:cNvPr>
            <p:cNvSpPr/>
            <p:nvPr/>
          </p:nvSpPr>
          <p:spPr>
            <a:xfrm>
              <a:off x="4064000" y="2835494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71" name="Elipse 401">
              <a:extLst>
                <a:ext uri="{FF2B5EF4-FFF2-40B4-BE49-F238E27FC236}">
                  <a16:creationId xmlns:a16="http://schemas.microsoft.com/office/drawing/2014/main" id="{1B102A5A-23D5-84B6-409A-896277A34136}"/>
                </a:ext>
              </a:extLst>
            </p:cNvPr>
            <p:cNvSpPr/>
            <p:nvPr/>
          </p:nvSpPr>
          <p:spPr>
            <a:xfrm>
              <a:off x="4340225" y="2835494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72" name="Elipse 402">
              <a:extLst>
                <a:ext uri="{FF2B5EF4-FFF2-40B4-BE49-F238E27FC236}">
                  <a16:creationId xmlns:a16="http://schemas.microsoft.com/office/drawing/2014/main" id="{76FE11A9-42C6-8472-E1F5-BCA45970F274}"/>
                </a:ext>
              </a:extLst>
            </p:cNvPr>
            <p:cNvSpPr/>
            <p:nvPr/>
          </p:nvSpPr>
          <p:spPr>
            <a:xfrm>
              <a:off x="4616450" y="2835494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73" name="Caixa de Texto 2">
              <a:extLst>
                <a:ext uri="{FF2B5EF4-FFF2-40B4-BE49-F238E27FC236}">
                  <a16:creationId xmlns:a16="http://schemas.microsoft.com/office/drawing/2014/main" id="{BF3EF63B-5671-0C8C-5F68-6C85A778E1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6615" y="2823999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R1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Text Box 101">
              <a:extLst>
                <a:ext uri="{FF2B5EF4-FFF2-40B4-BE49-F238E27FC236}">
                  <a16:creationId xmlns:a16="http://schemas.microsoft.com/office/drawing/2014/main" id="{E49BB899-FE22-750D-8E1E-0167AC31CD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2840" y="2814474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R2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Text Box 100">
              <a:extLst>
                <a:ext uri="{FF2B5EF4-FFF2-40B4-BE49-F238E27FC236}">
                  <a16:creationId xmlns:a16="http://schemas.microsoft.com/office/drawing/2014/main" id="{AE0365FE-A0EF-74EE-680F-1185E3ED56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8590" y="2823999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R3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Text Box 94">
              <a:extLst>
                <a:ext uri="{FF2B5EF4-FFF2-40B4-BE49-F238E27FC236}">
                  <a16:creationId xmlns:a16="http://schemas.microsoft.com/office/drawing/2014/main" id="{A4C2E923-79EC-483E-6712-318FCCB19A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1990" y="2823999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R5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Text Box 93">
              <a:extLst>
                <a:ext uri="{FF2B5EF4-FFF2-40B4-BE49-F238E27FC236}">
                  <a16:creationId xmlns:a16="http://schemas.microsoft.com/office/drawing/2014/main" id="{57221337-E5C0-0C74-A19E-2115B295E1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9165" y="2814474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R6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Text Box 92">
              <a:extLst>
                <a:ext uri="{FF2B5EF4-FFF2-40B4-BE49-F238E27FC236}">
                  <a16:creationId xmlns:a16="http://schemas.microsoft.com/office/drawing/2014/main" id="{06AE1B03-4524-4B65-924B-D4BADC4A4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4915" y="2823999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Text Box 91">
              <a:extLst>
                <a:ext uri="{FF2B5EF4-FFF2-40B4-BE49-F238E27FC236}">
                  <a16:creationId xmlns:a16="http://schemas.microsoft.com/office/drawing/2014/main" id="{F4C4BBAF-87A5-7649-6450-C47B18A22B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0665" y="2823999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R8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Text Box 90">
              <a:extLst>
                <a:ext uri="{FF2B5EF4-FFF2-40B4-BE49-F238E27FC236}">
                  <a16:creationId xmlns:a16="http://schemas.microsoft.com/office/drawing/2014/main" id="{55153DEB-46E1-16CA-A3EA-4DE4EE538A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7365" y="2814474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R9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81" name="Agrupar 80">
            <a:extLst>
              <a:ext uri="{FF2B5EF4-FFF2-40B4-BE49-F238E27FC236}">
                <a16:creationId xmlns:a16="http://schemas.microsoft.com/office/drawing/2014/main" id="{4636A255-F036-3CBE-F825-04912B42CCA1}"/>
              </a:ext>
            </a:extLst>
          </p:cNvPr>
          <p:cNvGrpSpPr/>
          <p:nvPr/>
        </p:nvGrpSpPr>
        <p:grpSpPr>
          <a:xfrm>
            <a:off x="357681" y="2680798"/>
            <a:ext cx="2552700" cy="400050"/>
            <a:chOff x="2935011" y="3275777"/>
            <a:chExt cx="2552700" cy="400050"/>
          </a:xfrm>
        </p:grpSpPr>
        <p:sp>
          <p:nvSpPr>
            <p:cNvPr id="82" name="Elipse 417">
              <a:extLst>
                <a:ext uri="{FF2B5EF4-FFF2-40B4-BE49-F238E27FC236}">
                  <a16:creationId xmlns:a16="http://schemas.microsoft.com/office/drawing/2014/main" id="{4CAE5591-E677-5143-45BA-5BCD1C7256D6}"/>
                </a:ext>
              </a:extLst>
            </p:cNvPr>
            <p:cNvSpPr/>
            <p:nvPr/>
          </p:nvSpPr>
          <p:spPr>
            <a:xfrm>
              <a:off x="4060606" y="3305175"/>
              <a:ext cx="247650" cy="24765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83" name="Text Box 117">
              <a:extLst>
                <a:ext uri="{FF2B5EF4-FFF2-40B4-BE49-F238E27FC236}">
                  <a16:creationId xmlns:a16="http://schemas.microsoft.com/office/drawing/2014/main" id="{2736FC82-62C8-5A87-A423-7FE98B3F4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0386" y="3285302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R5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Elipse 413">
              <a:extLst>
                <a:ext uri="{FF2B5EF4-FFF2-40B4-BE49-F238E27FC236}">
                  <a16:creationId xmlns:a16="http://schemas.microsoft.com/office/drawing/2014/main" id="{0A08632F-7E1B-B2EB-A534-DC15806169FD}"/>
                </a:ext>
              </a:extLst>
            </p:cNvPr>
            <p:cNvSpPr/>
            <p:nvPr/>
          </p:nvSpPr>
          <p:spPr>
            <a:xfrm>
              <a:off x="2974756" y="330517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pt-BR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Elipse 414">
              <a:extLst>
                <a:ext uri="{FF2B5EF4-FFF2-40B4-BE49-F238E27FC236}">
                  <a16:creationId xmlns:a16="http://schemas.microsoft.com/office/drawing/2014/main" id="{4E39DE79-8577-FA1F-258C-7C9D88B82404}"/>
                </a:ext>
              </a:extLst>
            </p:cNvPr>
            <p:cNvSpPr/>
            <p:nvPr/>
          </p:nvSpPr>
          <p:spPr>
            <a:xfrm>
              <a:off x="3250981" y="330517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86" name="Elipse 415">
              <a:extLst>
                <a:ext uri="{FF2B5EF4-FFF2-40B4-BE49-F238E27FC236}">
                  <a16:creationId xmlns:a16="http://schemas.microsoft.com/office/drawing/2014/main" id="{7038AFE8-5357-31E2-8EF3-FADEBE81B540}"/>
                </a:ext>
              </a:extLst>
            </p:cNvPr>
            <p:cNvSpPr/>
            <p:nvPr/>
          </p:nvSpPr>
          <p:spPr>
            <a:xfrm>
              <a:off x="3527206" y="330517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87" name="Elipse 416">
              <a:extLst>
                <a:ext uri="{FF2B5EF4-FFF2-40B4-BE49-F238E27FC236}">
                  <a16:creationId xmlns:a16="http://schemas.microsoft.com/office/drawing/2014/main" id="{F13D2999-1539-BB52-0C27-D9FAB30716D1}"/>
                </a:ext>
              </a:extLst>
            </p:cNvPr>
            <p:cNvSpPr/>
            <p:nvPr/>
          </p:nvSpPr>
          <p:spPr>
            <a:xfrm>
              <a:off x="3793906" y="330517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88" name="Elipse 418">
              <a:extLst>
                <a:ext uri="{FF2B5EF4-FFF2-40B4-BE49-F238E27FC236}">
                  <a16:creationId xmlns:a16="http://schemas.microsoft.com/office/drawing/2014/main" id="{79D173D9-3FE5-B35B-FA07-71A7FEFFC158}"/>
                </a:ext>
              </a:extLst>
            </p:cNvPr>
            <p:cNvSpPr/>
            <p:nvPr/>
          </p:nvSpPr>
          <p:spPr>
            <a:xfrm>
              <a:off x="4327306" y="330517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89" name="Elipse 419">
              <a:extLst>
                <a:ext uri="{FF2B5EF4-FFF2-40B4-BE49-F238E27FC236}">
                  <a16:creationId xmlns:a16="http://schemas.microsoft.com/office/drawing/2014/main" id="{EBA27A66-745B-6978-5CD6-F09FB1C66585}"/>
                </a:ext>
              </a:extLst>
            </p:cNvPr>
            <p:cNvSpPr/>
            <p:nvPr/>
          </p:nvSpPr>
          <p:spPr>
            <a:xfrm>
              <a:off x="4603531" y="330517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90" name="Elipse 420">
              <a:extLst>
                <a:ext uri="{FF2B5EF4-FFF2-40B4-BE49-F238E27FC236}">
                  <a16:creationId xmlns:a16="http://schemas.microsoft.com/office/drawing/2014/main" id="{15E3C6EA-102B-A04A-84EE-52AFFF7E7781}"/>
                </a:ext>
              </a:extLst>
            </p:cNvPr>
            <p:cNvSpPr/>
            <p:nvPr/>
          </p:nvSpPr>
          <p:spPr>
            <a:xfrm>
              <a:off x="4879756" y="330517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91" name="Elipse 421">
              <a:extLst>
                <a:ext uri="{FF2B5EF4-FFF2-40B4-BE49-F238E27FC236}">
                  <a16:creationId xmlns:a16="http://schemas.microsoft.com/office/drawing/2014/main" id="{08BA090D-1372-5955-643B-6F3924A13C77}"/>
                </a:ext>
              </a:extLst>
            </p:cNvPr>
            <p:cNvSpPr/>
            <p:nvPr/>
          </p:nvSpPr>
          <p:spPr>
            <a:xfrm>
              <a:off x="5155981" y="3305175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92" name="Caixa de Texto 2">
              <a:extLst>
                <a:ext uri="{FF2B5EF4-FFF2-40B4-BE49-F238E27FC236}">
                  <a16:creationId xmlns:a16="http://schemas.microsoft.com/office/drawing/2014/main" id="{1FBC278D-1857-359C-14B3-9C7F36BCEF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5011" y="3285302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R1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Text Box 129">
              <a:extLst>
                <a:ext uri="{FF2B5EF4-FFF2-40B4-BE49-F238E27FC236}">
                  <a16:creationId xmlns:a16="http://schemas.microsoft.com/office/drawing/2014/main" id="{D0928E0C-BDE7-1D5E-A6C4-37F10FA106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1236" y="3275777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R2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Text Box 128">
              <a:extLst>
                <a:ext uri="{FF2B5EF4-FFF2-40B4-BE49-F238E27FC236}">
                  <a16:creationId xmlns:a16="http://schemas.microsoft.com/office/drawing/2014/main" id="{FB20FB2D-866E-1C14-9CDA-53A622C9DC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6986" y="3285302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R3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Text Box 127">
              <a:extLst>
                <a:ext uri="{FF2B5EF4-FFF2-40B4-BE49-F238E27FC236}">
                  <a16:creationId xmlns:a16="http://schemas.microsoft.com/office/drawing/2014/main" id="{89E9DC0E-39A7-CCD6-BE69-8353ADF0C0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3686" y="3285302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R4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Text Box 122">
              <a:extLst>
                <a:ext uri="{FF2B5EF4-FFF2-40B4-BE49-F238E27FC236}">
                  <a16:creationId xmlns:a16="http://schemas.microsoft.com/office/drawing/2014/main" id="{AEC5F895-676B-5F17-9B99-A84AAE5F20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7561" y="3275777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R6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Text Box 121">
              <a:extLst>
                <a:ext uri="{FF2B5EF4-FFF2-40B4-BE49-F238E27FC236}">
                  <a16:creationId xmlns:a16="http://schemas.microsoft.com/office/drawing/2014/main" id="{8DB87BBE-83C6-E6E4-6BC0-1322A519D5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3311" y="3285302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Text Box 120">
              <a:extLst>
                <a:ext uri="{FF2B5EF4-FFF2-40B4-BE49-F238E27FC236}">
                  <a16:creationId xmlns:a16="http://schemas.microsoft.com/office/drawing/2014/main" id="{742045EF-4585-4EEB-96AF-9C54ADC51A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9061" y="3285302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R8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Text Box 119">
              <a:extLst>
                <a:ext uri="{FF2B5EF4-FFF2-40B4-BE49-F238E27FC236}">
                  <a16:creationId xmlns:a16="http://schemas.microsoft.com/office/drawing/2014/main" id="{6FEBD107-43DD-B2B4-2AE3-10A27FD183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5761" y="3275777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R9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0" name="Agrupar 99">
            <a:extLst>
              <a:ext uri="{FF2B5EF4-FFF2-40B4-BE49-F238E27FC236}">
                <a16:creationId xmlns:a16="http://schemas.microsoft.com/office/drawing/2014/main" id="{A164A79D-71B6-7E9F-1795-8AE830D66503}"/>
              </a:ext>
            </a:extLst>
          </p:cNvPr>
          <p:cNvGrpSpPr/>
          <p:nvPr/>
        </p:nvGrpSpPr>
        <p:grpSpPr>
          <a:xfrm>
            <a:off x="312152" y="3228975"/>
            <a:ext cx="2552700" cy="400050"/>
            <a:chOff x="2135350" y="3408965"/>
            <a:chExt cx="2552700" cy="400050"/>
          </a:xfrm>
        </p:grpSpPr>
        <p:sp>
          <p:nvSpPr>
            <p:cNvPr id="101" name="Elipse 437">
              <a:extLst>
                <a:ext uri="{FF2B5EF4-FFF2-40B4-BE49-F238E27FC236}">
                  <a16:creationId xmlns:a16="http://schemas.microsoft.com/office/drawing/2014/main" id="{A309E794-BC3E-67D5-093C-1CCF09873006}"/>
                </a:ext>
              </a:extLst>
            </p:cNvPr>
            <p:cNvSpPr/>
            <p:nvPr/>
          </p:nvSpPr>
          <p:spPr>
            <a:xfrm>
              <a:off x="3521075" y="3429000"/>
              <a:ext cx="247650" cy="247650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02" name="Text Box 146">
              <a:extLst>
                <a:ext uri="{FF2B5EF4-FFF2-40B4-BE49-F238E27FC236}">
                  <a16:creationId xmlns:a16="http://schemas.microsoft.com/office/drawing/2014/main" id="{DF3589D3-C8CA-5EC8-29CD-5043E15BE9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7900" y="340896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R6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Elipse 432">
              <a:extLst>
                <a:ext uri="{FF2B5EF4-FFF2-40B4-BE49-F238E27FC236}">
                  <a16:creationId xmlns:a16="http://schemas.microsoft.com/office/drawing/2014/main" id="{8555E806-D5FA-8792-51DB-9E961799A745}"/>
                </a:ext>
              </a:extLst>
            </p:cNvPr>
            <p:cNvSpPr/>
            <p:nvPr/>
          </p:nvSpPr>
          <p:spPr>
            <a:xfrm>
              <a:off x="216852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pt-BR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Elipse 433">
              <a:extLst>
                <a:ext uri="{FF2B5EF4-FFF2-40B4-BE49-F238E27FC236}">
                  <a16:creationId xmlns:a16="http://schemas.microsoft.com/office/drawing/2014/main" id="{E5179B7F-77C7-C524-D662-82DAE98B4924}"/>
                </a:ext>
              </a:extLst>
            </p:cNvPr>
            <p:cNvSpPr/>
            <p:nvPr/>
          </p:nvSpPr>
          <p:spPr>
            <a:xfrm>
              <a:off x="2444750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05" name="Elipse 434">
              <a:extLst>
                <a:ext uri="{FF2B5EF4-FFF2-40B4-BE49-F238E27FC236}">
                  <a16:creationId xmlns:a16="http://schemas.microsoft.com/office/drawing/2014/main" id="{01E26B8F-1CA6-1BB6-CD8B-63249861F043}"/>
                </a:ext>
              </a:extLst>
            </p:cNvPr>
            <p:cNvSpPr/>
            <p:nvPr/>
          </p:nvSpPr>
          <p:spPr>
            <a:xfrm>
              <a:off x="272097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06" name="Elipse 435">
              <a:extLst>
                <a:ext uri="{FF2B5EF4-FFF2-40B4-BE49-F238E27FC236}">
                  <a16:creationId xmlns:a16="http://schemas.microsoft.com/office/drawing/2014/main" id="{9BE9C0F2-FD2A-1750-C068-EACF4B8337E3}"/>
                </a:ext>
              </a:extLst>
            </p:cNvPr>
            <p:cNvSpPr/>
            <p:nvPr/>
          </p:nvSpPr>
          <p:spPr>
            <a:xfrm>
              <a:off x="298767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07" name="Elipse 436">
              <a:extLst>
                <a:ext uri="{FF2B5EF4-FFF2-40B4-BE49-F238E27FC236}">
                  <a16:creationId xmlns:a16="http://schemas.microsoft.com/office/drawing/2014/main" id="{CADF4CE6-C39A-108B-7FF8-278C834A95A4}"/>
                </a:ext>
              </a:extLst>
            </p:cNvPr>
            <p:cNvSpPr/>
            <p:nvPr/>
          </p:nvSpPr>
          <p:spPr>
            <a:xfrm>
              <a:off x="325437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08" name="Elipse 438">
              <a:extLst>
                <a:ext uri="{FF2B5EF4-FFF2-40B4-BE49-F238E27FC236}">
                  <a16:creationId xmlns:a16="http://schemas.microsoft.com/office/drawing/2014/main" id="{CB9B5250-F475-6C4E-8EFA-E088E2A06930}"/>
                </a:ext>
              </a:extLst>
            </p:cNvPr>
            <p:cNvSpPr/>
            <p:nvPr/>
          </p:nvSpPr>
          <p:spPr>
            <a:xfrm>
              <a:off x="3797300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09" name="Elipse 439">
              <a:extLst>
                <a:ext uri="{FF2B5EF4-FFF2-40B4-BE49-F238E27FC236}">
                  <a16:creationId xmlns:a16="http://schemas.microsoft.com/office/drawing/2014/main" id="{BE1C9C0B-83F2-7F46-7A66-F57FDB4E4A29}"/>
                </a:ext>
              </a:extLst>
            </p:cNvPr>
            <p:cNvSpPr/>
            <p:nvPr/>
          </p:nvSpPr>
          <p:spPr>
            <a:xfrm>
              <a:off x="407352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10" name="Elipse 440">
              <a:extLst>
                <a:ext uri="{FF2B5EF4-FFF2-40B4-BE49-F238E27FC236}">
                  <a16:creationId xmlns:a16="http://schemas.microsoft.com/office/drawing/2014/main" id="{7E643F22-C24E-ED7C-9500-2F7EC0FCFD20}"/>
                </a:ext>
              </a:extLst>
            </p:cNvPr>
            <p:cNvSpPr/>
            <p:nvPr/>
          </p:nvSpPr>
          <p:spPr>
            <a:xfrm>
              <a:off x="4349750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11" name="Caixa de Texto 2">
              <a:extLst>
                <a:ext uri="{FF2B5EF4-FFF2-40B4-BE49-F238E27FC236}">
                  <a16:creationId xmlns:a16="http://schemas.microsoft.com/office/drawing/2014/main" id="{484542BA-E6E6-7D3F-DA37-AF6D02E5BD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5350" y="341849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R1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Text Box 157">
              <a:extLst>
                <a:ext uri="{FF2B5EF4-FFF2-40B4-BE49-F238E27FC236}">
                  <a16:creationId xmlns:a16="http://schemas.microsoft.com/office/drawing/2014/main" id="{75F5204C-42E2-8E90-7E28-F6780D4B9C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1575" y="340896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R2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Text Box 156">
              <a:extLst>
                <a:ext uri="{FF2B5EF4-FFF2-40B4-BE49-F238E27FC236}">
                  <a16:creationId xmlns:a16="http://schemas.microsoft.com/office/drawing/2014/main" id="{007DCD77-9427-FBF0-B514-31E7DEA2BA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7325" y="341849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R3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Text Box 155">
              <a:extLst>
                <a:ext uri="{FF2B5EF4-FFF2-40B4-BE49-F238E27FC236}">
                  <a16:creationId xmlns:a16="http://schemas.microsoft.com/office/drawing/2014/main" id="{1FB58DDE-BAAE-E0CA-4046-8ECC30BF0F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4025" y="341849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R4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Text Box 154">
              <a:extLst>
                <a:ext uri="{FF2B5EF4-FFF2-40B4-BE49-F238E27FC236}">
                  <a16:creationId xmlns:a16="http://schemas.microsoft.com/office/drawing/2014/main" id="{6D95C5D9-BDF1-B7DF-07CC-82D6DC0643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0725" y="341849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R5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Text Box 150">
              <a:extLst>
                <a:ext uri="{FF2B5EF4-FFF2-40B4-BE49-F238E27FC236}">
                  <a16:creationId xmlns:a16="http://schemas.microsoft.com/office/drawing/2014/main" id="{44AB7DE8-EE43-AC6E-1697-78BBA72FF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3650" y="341849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Text Box 149">
              <a:extLst>
                <a:ext uri="{FF2B5EF4-FFF2-40B4-BE49-F238E27FC236}">
                  <a16:creationId xmlns:a16="http://schemas.microsoft.com/office/drawing/2014/main" id="{EB57EE07-C4A3-3517-9800-7184448C54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9400" y="341849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R8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Text Box 148">
              <a:extLst>
                <a:ext uri="{FF2B5EF4-FFF2-40B4-BE49-F238E27FC236}">
                  <a16:creationId xmlns:a16="http://schemas.microsoft.com/office/drawing/2014/main" id="{A83BD3B9-0180-EAFA-2DD4-AEA25A3EE3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6100" y="340896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R9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19" name="Agrupar 118">
            <a:extLst>
              <a:ext uri="{FF2B5EF4-FFF2-40B4-BE49-F238E27FC236}">
                <a16:creationId xmlns:a16="http://schemas.microsoft.com/office/drawing/2014/main" id="{2FE5C9F1-0D1F-A9DE-21BD-4B3B9AD4F291}"/>
              </a:ext>
            </a:extLst>
          </p:cNvPr>
          <p:cNvGrpSpPr/>
          <p:nvPr/>
        </p:nvGrpSpPr>
        <p:grpSpPr>
          <a:xfrm>
            <a:off x="312152" y="3763358"/>
            <a:ext cx="2552700" cy="400050"/>
            <a:chOff x="1918027" y="3407980"/>
            <a:chExt cx="2552700" cy="400050"/>
          </a:xfrm>
        </p:grpSpPr>
        <p:sp>
          <p:nvSpPr>
            <p:cNvPr id="120" name="Elipse 343">
              <a:extLst>
                <a:ext uri="{FF2B5EF4-FFF2-40B4-BE49-F238E27FC236}">
                  <a16:creationId xmlns:a16="http://schemas.microsoft.com/office/drawing/2014/main" id="{C7EC4785-FAC4-1E07-3FC9-F3FDDA2A6286}"/>
                </a:ext>
              </a:extLst>
            </p:cNvPr>
            <p:cNvSpPr/>
            <p:nvPr/>
          </p:nvSpPr>
          <p:spPr>
            <a:xfrm>
              <a:off x="3587750" y="3429000"/>
              <a:ext cx="247650" cy="247650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21" name="Text Box 233">
              <a:extLst>
                <a:ext uri="{FF2B5EF4-FFF2-40B4-BE49-F238E27FC236}">
                  <a16:creationId xmlns:a16="http://schemas.microsoft.com/office/drawing/2014/main" id="{1BCD7BF7-8B73-5C7D-80E1-3672C8F240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6327" y="341750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Elipse 337">
              <a:extLst>
                <a:ext uri="{FF2B5EF4-FFF2-40B4-BE49-F238E27FC236}">
                  <a16:creationId xmlns:a16="http://schemas.microsoft.com/office/drawing/2014/main" id="{1B8AF139-4C9D-B392-5E67-BC82674720CA}"/>
                </a:ext>
              </a:extLst>
            </p:cNvPr>
            <p:cNvSpPr/>
            <p:nvPr/>
          </p:nvSpPr>
          <p:spPr>
            <a:xfrm>
              <a:off x="195897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pt-BR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Elipse 338">
              <a:extLst>
                <a:ext uri="{FF2B5EF4-FFF2-40B4-BE49-F238E27FC236}">
                  <a16:creationId xmlns:a16="http://schemas.microsoft.com/office/drawing/2014/main" id="{F7D9669A-8C26-CCC2-FF32-DCF5303D2A2A}"/>
                </a:ext>
              </a:extLst>
            </p:cNvPr>
            <p:cNvSpPr/>
            <p:nvPr/>
          </p:nvSpPr>
          <p:spPr>
            <a:xfrm>
              <a:off x="2235200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24" name="Elipse 339">
              <a:extLst>
                <a:ext uri="{FF2B5EF4-FFF2-40B4-BE49-F238E27FC236}">
                  <a16:creationId xmlns:a16="http://schemas.microsoft.com/office/drawing/2014/main" id="{A7D4A142-FCD7-29A7-CBB8-6A03A9E5F681}"/>
                </a:ext>
              </a:extLst>
            </p:cNvPr>
            <p:cNvSpPr/>
            <p:nvPr/>
          </p:nvSpPr>
          <p:spPr>
            <a:xfrm>
              <a:off x="251142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25" name="Elipse 340">
              <a:extLst>
                <a:ext uri="{FF2B5EF4-FFF2-40B4-BE49-F238E27FC236}">
                  <a16:creationId xmlns:a16="http://schemas.microsoft.com/office/drawing/2014/main" id="{FB88D9B3-8EBB-AFDF-2FB6-F15B0F6B1C6B}"/>
                </a:ext>
              </a:extLst>
            </p:cNvPr>
            <p:cNvSpPr/>
            <p:nvPr/>
          </p:nvSpPr>
          <p:spPr>
            <a:xfrm>
              <a:off x="277812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26" name="Elipse 341">
              <a:extLst>
                <a:ext uri="{FF2B5EF4-FFF2-40B4-BE49-F238E27FC236}">
                  <a16:creationId xmlns:a16="http://schemas.microsoft.com/office/drawing/2014/main" id="{BA531B23-F57D-EF33-CF02-5BA5CE86A25C}"/>
                </a:ext>
              </a:extLst>
            </p:cNvPr>
            <p:cNvSpPr/>
            <p:nvPr/>
          </p:nvSpPr>
          <p:spPr>
            <a:xfrm>
              <a:off x="304482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27" name="Elipse 342">
              <a:extLst>
                <a:ext uri="{FF2B5EF4-FFF2-40B4-BE49-F238E27FC236}">
                  <a16:creationId xmlns:a16="http://schemas.microsoft.com/office/drawing/2014/main" id="{2318516F-8E08-7918-A1D1-8B9A54F79CBD}"/>
                </a:ext>
              </a:extLst>
            </p:cNvPr>
            <p:cNvSpPr/>
            <p:nvPr/>
          </p:nvSpPr>
          <p:spPr>
            <a:xfrm>
              <a:off x="331152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28" name="Elipse 344">
              <a:extLst>
                <a:ext uri="{FF2B5EF4-FFF2-40B4-BE49-F238E27FC236}">
                  <a16:creationId xmlns:a16="http://schemas.microsoft.com/office/drawing/2014/main" id="{A1288252-453F-FA40-CAB1-C6EA48C18FB1}"/>
                </a:ext>
              </a:extLst>
            </p:cNvPr>
            <p:cNvSpPr/>
            <p:nvPr/>
          </p:nvSpPr>
          <p:spPr>
            <a:xfrm>
              <a:off x="3863975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29" name="Elipse 345">
              <a:extLst>
                <a:ext uri="{FF2B5EF4-FFF2-40B4-BE49-F238E27FC236}">
                  <a16:creationId xmlns:a16="http://schemas.microsoft.com/office/drawing/2014/main" id="{93B50EC1-499F-260E-D2A7-5A3F11AAFEC4}"/>
                </a:ext>
              </a:extLst>
            </p:cNvPr>
            <p:cNvSpPr/>
            <p:nvPr/>
          </p:nvSpPr>
          <p:spPr>
            <a:xfrm>
              <a:off x="4140200" y="342900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30" name="Caixa de Texto 2">
              <a:extLst>
                <a:ext uri="{FF2B5EF4-FFF2-40B4-BE49-F238E27FC236}">
                  <a16:creationId xmlns:a16="http://schemas.microsoft.com/office/drawing/2014/main" id="{DE5B6818-4EAF-DAED-40C4-1A6DB01B9A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8027" y="341750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R1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Text Box 243">
              <a:extLst>
                <a:ext uri="{FF2B5EF4-FFF2-40B4-BE49-F238E27FC236}">
                  <a16:creationId xmlns:a16="http://schemas.microsoft.com/office/drawing/2014/main" id="{E7C39A4F-213B-EF72-2B76-D7C09330D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4252" y="340798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R2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Text Box 242">
              <a:extLst>
                <a:ext uri="{FF2B5EF4-FFF2-40B4-BE49-F238E27FC236}">
                  <a16:creationId xmlns:a16="http://schemas.microsoft.com/office/drawing/2014/main" id="{8EC5859B-734D-CE72-C021-379D5B48A0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0002" y="341750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R3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Text Box 241">
              <a:extLst>
                <a:ext uri="{FF2B5EF4-FFF2-40B4-BE49-F238E27FC236}">
                  <a16:creationId xmlns:a16="http://schemas.microsoft.com/office/drawing/2014/main" id="{BE03AA33-3BD2-FA92-7EE0-6993BACAF5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6702" y="341750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R4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Text Box 240">
              <a:extLst>
                <a:ext uri="{FF2B5EF4-FFF2-40B4-BE49-F238E27FC236}">
                  <a16:creationId xmlns:a16="http://schemas.microsoft.com/office/drawing/2014/main" id="{5BCFC863-E62B-03AF-4765-CF8D5C0EA0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3402" y="341750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R5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Text Box 239">
              <a:extLst>
                <a:ext uri="{FF2B5EF4-FFF2-40B4-BE49-F238E27FC236}">
                  <a16:creationId xmlns:a16="http://schemas.microsoft.com/office/drawing/2014/main" id="{E6CD728C-EE8F-C1BA-255D-C1055338E5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0577" y="340798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R6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Text Box 236">
              <a:extLst>
                <a:ext uri="{FF2B5EF4-FFF2-40B4-BE49-F238E27FC236}">
                  <a16:creationId xmlns:a16="http://schemas.microsoft.com/office/drawing/2014/main" id="{CCD11409-FA73-C35F-DFDF-6146BB5B45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2077" y="341750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R8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Text Box 235">
              <a:extLst>
                <a:ext uri="{FF2B5EF4-FFF2-40B4-BE49-F238E27FC236}">
                  <a16:creationId xmlns:a16="http://schemas.microsoft.com/office/drawing/2014/main" id="{3D8C8FAE-7689-DF74-2DD4-C62A627F5B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8777" y="340798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R9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38" name="Agrupar 137">
            <a:extLst>
              <a:ext uri="{FF2B5EF4-FFF2-40B4-BE49-F238E27FC236}">
                <a16:creationId xmlns:a16="http://schemas.microsoft.com/office/drawing/2014/main" id="{295058A9-8F6D-B364-171A-84FDDB3DDA0A}"/>
              </a:ext>
            </a:extLst>
          </p:cNvPr>
          <p:cNvGrpSpPr/>
          <p:nvPr/>
        </p:nvGrpSpPr>
        <p:grpSpPr>
          <a:xfrm>
            <a:off x="312152" y="4321724"/>
            <a:ext cx="2552700" cy="400050"/>
            <a:chOff x="2027182" y="3161315"/>
            <a:chExt cx="2552700" cy="400050"/>
          </a:xfrm>
        </p:grpSpPr>
        <p:sp>
          <p:nvSpPr>
            <p:cNvPr id="139" name="Elipse 325">
              <a:extLst>
                <a:ext uri="{FF2B5EF4-FFF2-40B4-BE49-F238E27FC236}">
                  <a16:creationId xmlns:a16="http://schemas.microsoft.com/office/drawing/2014/main" id="{92F42AF3-325C-2102-30DF-7A6E38AFA2E0}"/>
                </a:ext>
              </a:extLst>
            </p:cNvPr>
            <p:cNvSpPr/>
            <p:nvPr/>
          </p:nvSpPr>
          <p:spPr>
            <a:xfrm>
              <a:off x="3975867" y="3181350"/>
              <a:ext cx="247650" cy="247650"/>
            </a:xfrm>
            <a:prstGeom prst="ellipse">
              <a:avLst/>
            </a:prstGeom>
            <a:solidFill>
              <a:sysClr val="windowText" lastClr="000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40" name="Text Box 262">
              <a:extLst>
                <a:ext uri="{FF2B5EF4-FFF2-40B4-BE49-F238E27FC236}">
                  <a16:creationId xmlns:a16="http://schemas.microsoft.com/office/drawing/2014/main" id="{1EBB08A1-14AA-145A-D14E-789851E7D2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1232" y="31708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R8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Elipse 318">
              <a:extLst>
                <a:ext uri="{FF2B5EF4-FFF2-40B4-BE49-F238E27FC236}">
                  <a16:creationId xmlns:a16="http://schemas.microsoft.com/office/drawing/2014/main" id="{86EDEE50-F822-954C-6D71-91492A994A4E}"/>
                </a:ext>
              </a:extLst>
            </p:cNvPr>
            <p:cNvSpPr/>
            <p:nvPr/>
          </p:nvSpPr>
          <p:spPr>
            <a:xfrm>
              <a:off x="2070867" y="31813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pt-BR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Elipse 319">
              <a:extLst>
                <a:ext uri="{FF2B5EF4-FFF2-40B4-BE49-F238E27FC236}">
                  <a16:creationId xmlns:a16="http://schemas.microsoft.com/office/drawing/2014/main" id="{8CDF6ED1-B9D4-9D9A-F6D5-81EE0DB6AC51}"/>
                </a:ext>
              </a:extLst>
            </p:cNvPr>
            <p:cNvSpPr/>
            <p:nvPr/>
          </p:nvSpPr>
          <p:spPr>
            <a:xfrm>
              <a:off x="2347092" y="31813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43" name="Elipse 320">
              <a:extLst>
                <a:ext uri="{FF2B5EF4-FFF2-40B4-BE49-F238E27FC236}">
                  <a16:creationId xmlns:a16="http://schemas.microsoft.com/office/drawing/2014/main" id="{6E25A09D-9665-CA65-CF60-8A377BD6373A}"/>
                </a:ext>
              </a:extLst>
            </p:cNvPr>
            <p:cNvSpPr/>
            <p:nvPr/>
          </p:nvSpPr>
          <p:spPr>
            <a:xfrm>
              <a:off x="2623317" y="31813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44" name="Elipse 321">
              <a:extLst>
                <a:ext uri="{FF2B5EF4-FFF2-40B4-BE49-F238E27FC236}">
                  <a16:creationId xmlns:a16="http://schemas.microsoft.com/office/drawing/2014/main" id="{A84D32CE-342D-BEE8-8C98-2424A06362BF}"/>
                </a:ext>
              </a:extLst>
            </p:cNvPr>
            <p:cNvSpPr/>
            <p:nvPr/>
          </p:nvSpPr>
          <p:spPr>
            <a:xfrm>
              <a:off x="2890017" y="31813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45" name="Elipse 322">
              <a:extLst>
                <a:ext uri="{FF2B5EF4-FFF2-40B4-BE49-F238E27FC236}">
                  <a16:creationId xmlns:a16="http://schemas.microsoft.com/office/drawing/2014/main" id="{D605B4F9-DB91-62B8-7256-DE93AD0E7212}"/>
                </a:ext>
              </a:extLst>
            </p:cNvPr>
            <p:cNvSpPr/>
            <p:nvPr/>
          </p:nvSpPr>
          <p:spPr>
            <a:xfrm>
              <a:off x="3156717" y="31813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46" name="Elipse 323">
              <a:extLst>
                <a:ext uri="{FF2B5EF4-FFF2-40B4-BE49-F238E27FC236}">
                  <a16:creationId xmlns:a16="http://schemas.microsoft.com/office/drawing/2014/main" id="{AEE27F52-DCEA-2681-A6F3-8A43A125A97E}"/>
                </a:ext>
              </a:extLst>
            </p:cNvPr>
            <p:cNvSpPr/>
            <p:nvPr/>
          </p:nvSpPr>
          <p:spPr>
            <a:xfrm>
              <a:off x="3423417" y="31813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47" name="Elipse 324">
              <a:extLst>
                <a:ext uri="{FF2B5EF4-FFF2-40B4-BE49-F238E27FC236}">
                  <a16:creationId xmlns:a16="http://schemas.microsoft.com/office/drawing/2014/main" id="{C4C4714A-7E14-F2F7-47B4-BC5E46C0F81F}"/>
                </a:ext>
              </a:extLst>
            </p:cNvPr>
            <p:cNvSpPr/>
            <p:nvPr/>
          </p:nvSpPr>
          <p:spPr>
            <a:xfrm>
              <a:off x="3699642" y="31813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48" name="Elipse 326">
              <a:extLst>
                <a:ext uri="{FF2B5EF4-FFF2-40B4-BE49-F238E27FC236}">
                  <a16:creationId xmlns:a16="http://schemas.microsoft.com/office/drawing/2014/main" id="{35C82467-5C69-3A05-335A-345C80923C7C}"/>
                </a:ext>
              </a:extLst>
            </p:cNvPr>
            <p:cNvSpPr/>
            <p:nvPr/>
          </p:nvSpPr>
          <p:spPr>
            <a:xfrm>
              <a:off x="4252092" y="3181350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49" name="Caixa de Texto 2">
              <a:extLst>
                <a:ext uri="{FF2B5EF4-FFF2-40B4-BE49-F238E27FC236}">
                  <a16:creationId xmlns:a16="http://schemas.microsoft.com/office/drawing/2014/main" id="{D7FD654E-3913-735E-E90E-1BE4E0E89F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27182" y="31708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R1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Text Box 271">
              <a:extLst>
                <a:ext uri="{FF2B5EF4-FFF2-40B4-BE49-F238E27FC236}">
                  <a16:creationId xmlns:a16="http://schemas.microsoft.com/office/drawing/2014/main" id="{FBF0D60B-39D1-E882-745E-62BFA1274C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3407" y="316131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R2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Text Box 270">
              <a:extLst>
                <a:ext uri="{FF2B5EF4-FFF2-40B4-BE49-F238E27FC236}">
                  <a16:creationId xmlns:a16="http://schemas.microsoft.com/office/drawing/2014/main" id="{753AD88D-94B8-C7F7-64DD-C53CC11486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9157" y="31708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R3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Text Box 269">
              <a:extLst>
                <a:ext uri="{FF2B5EF4-FFF2-40B4-BE49-F238E27FC236}">
                  <a16:creationId xmlns:a16="http://schemas.microsoft.com/office/drawing/2014/main" id="{D093A78B-E86F-F05E-14C5-5CF5B90317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5857" y="31708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R4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Text Box 268">
              <a:extLst>
                <a:ext uri="{FF2B5EF4-FFF2-40B4-BE49-F238E27FC236}">
                  <a16:creationId xmlns:a16="http://schemas.microsoft.com/office/drawing/2014/main" id="{193CC87A-0ADB-0BCF-F3C0-6742B5A8DC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2557" y="31708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R5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Text Box 267">
              <a:extLst>
                <a:ext uri="{FF2B5EF4-FFF2-40B4-BE49-F238E27FC236}">
                  <a16:creationId xmlns:a16="http://schemas.microsoft.com/office/drawing/2014/main" id="{95957D55-D30B-9533-0F28-E22CA83189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79732" y="316131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R6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Text Box 266">
              <a:extLst>
                <a:ext uri="{FF2B5EF4-FFF2-40B4-BE49-F238E27FC236}">
                  <a16:creationId xmlns:a16="http://schemas.microsoft.com/office/drawing/2014/main" id="{EBC26B7A-25E9-7C5D-623F-E548D55DB0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5482" y="3170840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Text Box 264">
              <a:extLst>
                <a:ext uri="{FF2B5EF4-FFF2-40B4-BE49-F238E27FC236}">
                  <a16:creationId xmlns:a16="http://schemas.microsoft.com/office/drawing/2014/main" id="{97489465-BDCB-CDCC-A0E4-EB9F7FFA91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7932" y="3161315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R9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57" name="Agrupar 156">
            <a:extLst>
              <a:ext uri="{FF2B5EF4-FFF2-40B4-BE49-F238E27FC236}">
                <a16:creationId xmlns:a16="http://schemas.microsoft.com/office/drawing/2014/main" id="{E2451BB1-2CCF-AC2E-59E0-0566C4F1854D}"/>
              </a:ext>
            </a:extLst>
          </p:cNvPr>
          <p:cNvGrpSpPr/>
          <p:nvPr/>
        </p:nvGrpSpPr>
        <p:grpSpPr>
          <a:xfrm>
            <a:off x="312152" y="4850363"/>
            <a:ext cx="2552700" cy="400050"/>
            <a:chOff x="2649375" y="3003332"/>
            <a:chExt cx="2552700" cy="400050"/>
          </a:xfrm>
        </p:grpSpPr>
        <p:sp>
          <p:nvSpPr>
            <p:cNvPr id="158" name="Elipse 307">
              <a:extLst>
                <a:ext uri="{FF2B5EF4-FFF2-40B4-BE49-F238E27FC236}">
                  <a16:creationId xmlns:a16="http://schemas.microsoft.com/office/drawing/2014/main" id="{2B0C8071-C935-432A-0637-A643D5991811}"/>
                </a:ext>
              </a:extLst>
            </p:cNvPr>
            <p:cNvSpPr/>
            <p:nvPr/>
          </p:nvSpPr>
          <p:spPr>
            <a:xfrm>
              <a:off x="4883150" y="3023367"/>
              <a:ext cx="247650" cy="247650"/>
            </a:xfrm>
            <a:prstGeom prst="ellipse">
              <a:avLst/>
            </a:prstGeom>
            <a:solidFill>
              <a:sysClr val="windowText" lastClr="000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59" name="Text Box 291">
              <a:extLst>
                <a:ext uri="{FF2B5EF4-FFF2-40B4-BE49-F238E27FC236}">
                  <a16:creationId xmlns:a16="http://schemas.microsoft.com/office/drawing/2014/main" id="{C63AF765-400D-CA4A-257C-4B24FA0EBA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0125" y="3003332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R9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Elipse 299">
              <a:extLst>
                <a:ext uri="{FF2B5EF4-FFF2-40B4-BE49-F238E27FC236}">
                  <a16:creationId xmlns:a16="http://schemas.microsoft.com/office/drawing/2014/main" id="{56AC09EB-013C-8EE1-FF75-EDCF7F642779}"/>
                </a:ext>
              </a:extLst>
            </p:cNvPr>
            <p:cNvSpPr/>
            <p:nvPr/>
          </p:nvSpPr>
          <p:spPr>
            <a:xfrm>
              <a:off x="2701925" y="3023367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pt-BR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Elipse 300">
              <a:extLst>
                <a:ext uri="{FF2B5EF4-FFF2-40B4-BE49-F238E27FC236}">
                  <a16:creationId xmlns:a16="http://schemas.microsoft.com/office/drawing/2014/main" id="{84D2888C-4F2E-D9AF-9D21-CFFF25A46694}"/>
                </a:ext>
              </a:extLst>
            </p:cNvPr>
            <p:cNvSpPr/>
            <p:nvPr/>
          </p:nvSpPr>
          <p:spPr>
            <a:xfrm>
              <a:off x="2978150" y="3023367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62" name="Elipse 301">
              <a:extLst>
                <a:ext uri="{FF2B5EF4-FFF2-40B4-BE49-F238E27FC236}">
                  <a16:creationId xmlns:a16="http://schemas.microsoft.com/office/drawing/2014/main" id="{F44C4F90-BFB8-75C0-759F-6E7C410B0CF4}"/>
                </a:ext>
              </a:extLst>
            </p:cNvPr>
            <p:cNvSpPr/>
            <p:nvPr/>
          </p:nvSpPr>
          <p:spPr>
            <a:xfrm>
              <a:off x="3254375" y="3023367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63" name="Elipse 302">
              <a:extLst>
                <a:ext uri="{FF2B5EF4-FFF2-40B4-BE49-F238E27FC236}">
                  <a16:creationId xmlns:a16="http://schemas.microsoft.com/office/drawing/2014/main" id="{CFC96528-4347-0B81-6B44-8122F3186CBE}"/>
                </a:ext>
              </a:extLst>
            </p:cNvPr>
            <p:cNvSpPr/>
            <p:nvPr/>
          </p:nvSpPr>
          <p:spPr>
            <a:xfrm>
              <a:off x="3521075" y="3023367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64" name="Elipse 303">
              <a:extLst>
                <a:ext uri="{FF2B5EF4-FFF2-40B4-BE49-F238E27FC236}">
                  <a16:creationId xmlns:a16="http://schemas.microsoft.com/office/drawing/2014/main" id="{BC23EC32-C668-F99A-B0E2-04DAE667C8C6}"/>
                </a:ext>
              </a:extLst>
            </p:cNvPr>
            <p:cNvSpPr/>
            <p:nvPr/>
          </p:nvSpPr>
          <p:spPr>
            <a:xfrm>
              <a:off x="3787775" y="3023367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65" name="Elipse 304">
              <a:extLst>
                <a:ext uri="{FF2B5EF4-FFF2-40B4-BE49-F238E27FC236}">
                  <a16:creationId xmlns:a16="http://schemas.microsoft.com/office/drawing/2014/main" id="{13913F3A-81BA-828C-3B2D-05E02FB4FCFC}"/>
                </a:ext>
              </a:extLst>
            </p:cNvPr>
            <p:cNvSpPr/>
            <p:nvPr/>
          </p:nvSpPr>
          <p:spPr>
            <a:xfrm>
              <a:off x="4054475" y="3023367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66" name="Elipse 305">
              <a:extLst>
                <a:ext uri="{FF2B5EF4-FFF2-40B4-BE49-F238E27FC236}">
                  <a16:creationId xmlns:a16="http://schemas.microsoft.com/office/drawing/2014/main" id="{5D513404-4643-3DC7-9CAC-0AFAE8999B6C}"/>
                </a:ext>
              </a:extLst>
            </p:cNvPr>
            <p:cNvSpPr/>
            <p:nvPr/>
          </p:nvSpPr>
          <p:spPr>
            <a:xfrm>
              <a:off x="4330700" y="3023367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67" name="Elipse 306">
              <a:extLst>
                <a:ext uri="{FF2B5EF4-FFF2-40B4-BE49-F238E27FC236}">
                  <a16:creationId xmlns:a16="http://schemas.microsoft.com/office/drawing/2014/main" id="{A5691FB4-2D0A-6327-871C-531D79FB9232}"/>
                </a:ext>
              </a:extLst>
            </p:cNvPr>
            <p:cNvSpPr/>
            <p:nvPr/>
          </p:nvSpPr>
          <p:spPr>
            <a:xfrm>
              <a:off x="4606925" y="3023367"/>
              <a:ext cx="247650" cy="24765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168" name="Caixa de Texto 2">
              <a:extLst>
                <a:ext uri="{FF2B5EF4-FFF2-40B4-BE49-F238E27FC236}">
                  <a16:creationId xmlns:a16="http://schemas.microsoft.com/office/drawing/2014/main" id="{2C9607CC-E2E0-A500-2681-2B0801FDD5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9375" y="3012857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R1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Text Box 299">
              <a:extLst>
                <a:ext uri="{FF2B5EF4-FFF2-40B4-BE49-F238E27FC236}">
                  <a16:creationId xmlns:a16="http://schemas.microsoft.com/office/drawing/2014/main" id="{1821A9E1-056B-2A7C-C662-C464573181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600" y="3003332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R2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" name="Text Box 298">
              <a:extLst>
                <a:ext uri="{FF2B5EF4-FFF2-40B4-BE49-F238E27FC236}">
                  <a16:creationId xmlns:a16="http://schemas.microsoft.com/office/drawing/2014/main" id="{850B054B-C7DE-FF28-6798-E27B76B6C7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1350" y="3012857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R3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" name="Text Box 297">
              <a:extLst>
                <a:ext uri="{FF2B5EF4-FFF2-40B4-BE49-F238E27FC236}">
                  <a16:creationId xmlns:a16="http://schemas.microsoft.com/office/drawing/2014/main" id="{477319B5-8C0A-B42D-BAD4-77E90E0C5C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8050" y="3012857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R4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" name="Text Box 296">
              <a:extLst>
                <a:ext uri="{FF2B5EF4-FFF2-40B4-BE49-F238E27FC236}">
                  <a16:creationId xmlns:a16="http://schemas.microsoft.com/office/drawing/2014/main" id="{E3FCCBEC-3D95-7126-0571-F3BE2D9FB1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4750" y="3012857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R5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Text Box 295">
              <a:extLst>
                <a:ext uri="{FF2B5EF4-FFF2-40B4-BE49-F238E27FC236}">
                  <a16:creationId xmlns:a16="http://schemas.microsoft.com/office/drawing/2014/main" id="{A64E64B3-8E98-661B-A8BE-0C2D5EA66F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1925" y="3003332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R6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Text Box 294">
              <a:extLst>
                <a:ext uri="{FF2B5EF4-FFF2-40B4-BE49-F238E27FC236}">
                  <a16:creationId xmlns:a16="http://schemas.microsoft.com/office/drawing/2014/main" id="{E0B7CE8E-7C19-5776-CE13-E6EF0604A9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7675" y="3012857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" name="Text Box 293">
              <a:extLst>
                <a:ext uri="{FF2B5EF4-FFF2-40B4-BE49-F238E27FC236}">
                  <a16:creationId xmlns:a16="http://schemas.microsoft.com/office/drawing/2014/main" id="{874AF46F-C530-CF8A-2CA2-7D252A9058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3425" y="3012857"/>
              <a:ext cx="36195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R8</a:t>
              </a:r>
              <a:endPara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1761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90</Words>
  <Application>Microsoft Macintosh PowerPoint</Application>
  <PresentationFormat>Widescreen</PresentationFormat>
  <Paragraphs>90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Bruno Salaroli</dc:creator>
  <cp:lastModifiedBy>Bruno Salaroli</cp:lastModifiedBy>
  <cp:revision>1</cp:revision>
  <dcterms:created xsi:type="dcterms:W3CDTF">2023-01-13T14:30:00Z</dcterms:created>
  <dcterms:modified xsi:type="dcterms:W3CDTF">2023-01-13T14:48:07Z</dcterms:modified>
</cp:coreProperties>
</file>